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93" r:id="rId3"/>
    <p:sldId id="292" r:id="rId4"/>
    <p:sldId id="284" r:id="rId5"/>
    <p:sldId id="259" r:id="rId6"/>
    <p:sldId id="261" r:id="rId7"/>
    <p:sldId id="285" r:id="rId8"/>
    <p:sldId id="289" r:id="rId9"/>
    <p:sldId id="272" r:id="rId10"/>
    <p:sldId id="283" r:id="rId11"/>
    <p:sldId id="269" r:id="rId12"/>
    <p:sldId id="286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 varScale="1">
        <p:scale>
          <a:sx n="90" d="100"/>
          <a:sy n="90" d="100"/>
        </p:scale>
        <p:origin x="-10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5" Type="http://schemas.openxmlformats.org/officeDocument/2006/relationships/slide" Target="slides/slide11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656D6-B15D-4E61-BDB3-B739787832B0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2A9BB-D31D-4749-B01C-6490842F90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A9BB-D31D-4749-B01C-6490842F908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2009/9/5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oya@awm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sas.blog.klab.org/archives/50777398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oya@awm.jp" TargetMode="External"/><Relationship Id="rId4" Type="http://schemas.openxmlformats.org/officeDocument/2006/relationships/hyperlink" Target="http://pwiki.awm.jp/~yoya/?swf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saitama-kita.swf" TargetMode="External"/><Relationship Id="rId13" Type="http://schemas.openxmlformats.org/officeDocument/2006/relationships/image" Target="../media/image2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png"/><Relationship Id="rId5" Type="http://schemas.openxmlformats.org/officeDocument/2006/relationships/hyperlink" Target="saitama.swf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awm.jp/~yoya/php/swfed/" TargetMode="Externa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kuriboo.swf" TargetMode="External"/><Relationship Id="rId3" Type="http://schemas.openxmlformats.org/officeDocument/2006/relationships/hyperlink" Target="http://awm.jp/~yoya/php/swfed/index.php?id=de91c56203390c68" TargetMode="Externa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.gif"/><Relationship Id="rId5" Type="http://schemas.openxmlformats.org/officeDocument/2006/relationships/hyperlink" Target="game.swf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portal.nifty.com/2008/06/08/b/" TargetMode="External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chara-switch.swf" TargetMode="External"/><Relationship Id="rId3" Type="http://schemas.openxmlformats.org/officeDocument/2006/relationships/hyperlink" Target="http://awm.jp/~yoya/php/swfed/index.php?id=de91c56203390c68" TargetMode="Externa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chara.swf" TargetMode="External"/><Relationship Id="rId5" Type="http://schemas.openxmlformats.org/officeDocument/2006/relationships/image" Target="../media/image2.gif"/><Relationship Id="rId4" Type="http://schemas.openxmlformats.org/officeDocument/2006/relationships/hyperlink" Target="http://awm.jp/~yoya/php/swfed/index.php?id=2c9763264074a8f0" TargetMode="External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85786" y="4572008"/>
            <a:ext cx="7358114" cy="928694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2009</a:t>
            </a:r>
            <a:r>
              <a:rPr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</a:t>
            </a:r>
            <a:r>
              <a:rPr lang="en-US" altLang="ja-JP" dirty="0" smtClean="0"/>
              <a:t>4</a:t>
            </a:r>
            <a:r>
              <a:rPr lang="ja-JP" altLang="en-US" dirty="0" smtClean="0"/>
              <a:t>日  </a:t>
            </a:r>
            <a:r>
              <a:rPr lang="ja-JP" altLang="en-US" dirty="0" err="1" smtClean="0"/>
              <a:t>よや</a:t>
            </a:r>
            <a:r>
              <a:rPr lang="ja-JP" altLang="en-US" dirty="0" smtClean="0"/>
              <a:t>  </a:t>
            </a:r>
            <a:r>
              <a:rPr lang="en-US" altLang="ja-JP" dirty="0" smtClean="0">
                <a:hlinkClick r:id="rId3"/>
              </a:rPr>
              <a:t>yoya@awm.jp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日曜プログラマ</a:t>
            </a:r>
            <a:r>
              <a:rPr lang="en-US" altLang="ja-JP" dirty="0" smtClean="0"/>
              <a:t>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sz="4300" b="1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Flash </a:t>
            </a:r>
            <a:r>
              <a:rPr kumimoji="1" lang="ja-JP" altLang="en-US" sz="4300" b="1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書き換え </a:t>
            </a:r>
            <a:r>
              <a:rPr lang="ja-JP" altLang="en-US" sz="43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sz="4300" b="1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PHP extension</a:t>
            </a:r>
            <a:r>
              <a:rPr lang="ja-JP" alt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ja-JP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“SWF Editor”</a:t>
            </a:r>
            <a:endParaRPr kumimoji="1" lang="ja-JP" altLang="en-US" dirty="0"/>
          </a:p>
        </p:txBody>
      </p:sp>
      <p:pic>
        <p:nvPicPr>
          <p:cNvPr id="5121" name="Picture 1" descr="C:\Users\yoya\Desktop\PHPカンファレンス\ph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357298"/>
            <a:ext cx="1663333" cy="928694"/>
          </a:xfrm>
          <a:prstGeom prst="rect">
            <a:avLst/>
          </a:prstGeom>
          <a:noFill/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857224" y="3286124"/>
            <a:ext cx="7358114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番外編 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懇親会発表用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研究中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ABC </a:t>
            </a:r>
            <a:r>
              <a:rPr lang="en-US" altLang="ja-JP" dirty="0" err="1" smtClean="0"/>
              <a:t>disasm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ActionScript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の定数位はわかる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en-US" altLang="ja-JP" dirty="0" smtClean="0"/>
              <a:t>SWF Shape </a:t>
            </a:r>
            <a:r>
              <a:rPr lang="ja-JP" altLang="en-US" dirty="0" smtClean="0"/>
              <a:t>の変換処理 </a:t>
            </a:r>
            <a:r>
              <a:rPr lang="en-US" altLang="ja-JP" dirty="0" smtClean="0"/>
              <a:t>(</a:t>
            </a:r>
            <a:r>
              <a:rPr lang="ja-JP" altLang="en-US" dirty="0" smtClean="0"/>
              <a:t>開発中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ベクター</a:t>
            </a:r>
            <a:r>
              <a:rPr lang="ja-JP" altLang="en-US" dirty="0" smtClean="0"/>
              <a:t>情報の線を減らす等すれば、サイズが減るはず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deformeShape</a:t>
            </a:r>
            <a:r>
              <a:rPr lang="en-US" altLang="ja-JP" dirty="0" smtClean="0"/>
              <a:t>  API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kumimoji="1" lang="en-US" altLang="ja-JP" dirty="0" err="1" smtClean="0"/>
              <a:t>Swftools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の内部ライブラリ </a:t>
            </a:r>
            <a:r>
              <a:rPr kumimoji="1" lang="en-US" altLang="ja-JP" dirty="0" err="1" smtClean="0"/>
              <a:t>rfxswf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を </a:t>
            </a:r>
            <a:r>
              <a:rPr kumimoji="1" lang="en-US" altLang="ja-JP" dirty="0" smtClean="0"/>
              <a:t>PHP </a:t>
            </a:r>
            <a:r>
              <a:rPr lang="ja-JP" altLang="en-US" dirty="0" smtClean="0"/>
              <a:t>と </a:t>
            </a:r>
            <a:r>
              <a:rPr lang="en-US" altLang="ja-JP" dirty="0" smtClean="0"/>
              <a:t>binding </a:t>
            </a:r>
            <a:r>
              <a:rPr lang="ja-JP" altLang="en-US" dirty="0" smtClean="0"/>
              <a:t>出来ないか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ming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と違って </a:t>
            </a:r>
            <a:r>
              <a:rPr lang="en-US" altLang="ja-JP" dirty="0" smtClean="0"/>
              <a:t>SWF </a:t>
            </a:r>
            <a:r>
              <a:rPr lang="ja-JP" altLang="en-US" dirty="0" smtClean="0"/>
              <a:t>を </a:t>
            </a:r>
            <a:r>
              <a:rPr lang="en-US" altLang="ja-JP" dirty="0" smtClean="0"/>
              <a:t>load </a:t>
            </a:r>
            <a:r>
              <a:rPr lang="ja-JP" altLang="en-US" dirty="0" smtClean="0"/>
              <a:t>できる。</a:t>
            </a:r>
            <a:r>
              <a:rPr lang="en-US" altLang="ja-JP" dirty="0" err="1" smtClean="0"/>
              <a:t>Swfmill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と違って </a:t>
            </a:r>
            <a:r>
              <a:rPr lang="en-US" altLang="ja-JP" dirty="0" smtClean="0"/>
              <a:t>C </a:t>
            </a:r>
            <a:r>
              <a:rPr lang="ja-JP" altLang="en-US" dirty="0" smtClean="0"/>
              <a:t>の構造体で生に近い形で処理できる。</a:t>
            </a:r>
            <a:endParaRPr kumimoji="1" lang="ja-JP" altLang="en-US" dirty="0"/>
          </a:p>
        </p:txBody>
      </p:sp>
      <p:pic>
        <p:nvPicPr>
          <p:cNvPr id="22529" name="Picture 1" descr="C:\Users\yoya\Desktop\PHPカンファレンス\swfto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8"/>
            <a:ext cx="1785950" cy="382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最後に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Klab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様</a:t>
            </a:r>
            <a:r>
              <a:rPr lang="ja-JP" altLang="en-US" dirty="0" smtClean="0"/>
              <a:t>に感謝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(PHP extension </a:t>
            </a:r>
            <a:r>
              <a:rPr kumimoji="1" lang="ja-JP" altLang="en-US" dirty="0" smtClean="0"/>
              <a:t>の作り方は以下の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Klab</a:t>
            </a:r>
            <a:r>
              <a:rPr lang="ja-JP" altLang="en-US" dirty="0" smtClean="0"/>
              <a:t>様のサイト</a:t>
            </a:r>
            <a:r>
              <a:rPr kumimoji="1" lang="ja-JP" altLang="en-US" dirty="0" smtClean="0"/>
              <a:t>で勉強しました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>
                <a:hlinkClick r:id="rId3"/>
              </a:rPr>
              <a:t>http://dsas.blog.klab.org/archives/50777398.html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 </a:t>
            </a:r>
            <a:r>
              <a:rPr lang="ja-JP" altLang="en-US" dirty="0" smtClean="0"/>
              <a:t>詳細は以下の</a:t>
            </a:r>
            <a:r>
              <a:rPr lang="en-US" altLang="ja-JP" dirty="0" smtClean="0"/>
              <a:t>URL 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pPr lvl="1"/>
            <a:r>
              <a:rPr lang="en-US" altLang="ja-JP" b="1" dirty="0" smtClean="0">
                <a:hlinkClick r:id="rId4"/>
              </a:rPr>
              <a:t>http://pwiki.awm.jp/~yoya/?swfed</a:t>
            </a:r>
            <a:endParaRPr lang="en-US" altLang="ja-JP" b="1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質問</a:t>
            </a:r>
            <a:r>
              <a:rPr lang="en-US" altLang="ja-JP" dirty="0" smtClean="0"/>
              <a:t>/</a:t>
            </a:r>
            <a:r>
              <a:rPr lang="ja-JP" altLang="en-US" dirty="0" smtClean="0"/>
              <a:t>要望、歓迎します ＞ </a:t>
            </a:r>
            <a:r>
              <a:rPr lang="en-US" altLang="ja-JP" dirty="0" smtClean="0">
                <a:hlinkClick r:id="rId5"/>
              </a:rPr>
              <a:t>yoya@awm.jp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</a:t>
            </a:r>
            <a:r>
              <a:rPr kumimoji="1" lang="ja-JP" altLang="en-US" dirty="0" smtClean="0"/>
              <a:t>ご静聴ありがとうございました。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6728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お昼過ぎにサブ部屋</a:t>
            </a:r>
            <a:r>
              <a:rPr lang="ja-JP" altLang="en-US" dirty="0" smtClean="0"/>
              <a:t>で</a:t>
            </a:r>
            <a:r>
              <a:rPr lang="ja-JP" altLang="en-US" dirty="0" smtClean="0"/>
              <a:t>発表したけど、「</a:t>
            </a:r>
            <a:r>
              <a:rPr lang="en-US" altLang="ja-JP" dirty="0" smtClean="0"/>
              <a:t>PHP</a:t>
            </a:r>
            <a:r>
              <a:rPr lang="ja-JP" altLang="en-US" dirty="0" smtClean="0"/>
              <a:t>の見える化」の裏番組になっちゃったので、主に</a:t>
            </a:r>
            <a:r>
              <a:rPr lang="ja-JP" altLang="en-US" sz="2800" dirty="0" smtClean="0">
                <a:solidFill>
                  <a:srgbClr val="002060"/>
                </a:solidFill>
              </a:rPr>
              <a:t>メイン側にいた人向け</a:t>
            </a:r>
            <a:r>
              <a:rPr lang="ja-JP" altLang="en-US" dirty="0" smtClean="0"/>
              <a:t>に発表です。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あ</a:t>
            </a:r>
            <a:r>
              <a:rPr lang="ja-JP" altLang="en-US" dirty="0" smtClean="0"/>
              <a:t>と</a:t>
            </a:r>
            <a:r>
              <a:rPr lang="ja-JP" altLang="en-US" dirty="0" smtClean="0"/>
              <a:t>、話し足りなかったのを追加。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sz="2800" dirty="0" smtClean="0">
                <a:solidFill>
                  <a:srgbClr val="002060"/>
                </a:solidFill>
              </a:rPr>
              <a:t>版権的</a:t>
            </a:r>
            <a:r>
              <a:rPr lang="ja-JP" altLang="en-US" dirty="0" smtClean="0"/>
              <a:t>に </a:t>
            </a:r>
            <a:r>
              <a:rPr lang="en-US" altLang="ja-JP" dirty="0" err="1" smtClean="0"/>
              <a:t>ust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が動いてる中で発表したくないデモとか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/>
        </p:nvSpPr>
        <p:spPr>
          <a:xfrm>
            <a:off x="4500562" y="2071678"/>
            <a:ext cx="4357686" cy="27146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i="1" dirty="0" smtClean="0">
                <a:solidFill>
                  <a:schemeClr val="tx1"/>
                </a:solidFill>
              </a:rPr>
              <a:t>PHP</a:t>
            </a:r>
          </a:p>
          <a:p>
            <a:pPr algn="ctr"/>
            <a:r>
              <a:rPr lang="en-US" altLang="ja-JP" sz="2400" b="1" i="1" dirty="0" smtClean="0">
                <a:solidFill>
                  <a:schemeClr val="tx1"/>
                </a:solidFill>
              </a:rPr>
              <a:t>class object</a:t>
            </a:r>
            <a:endParaRPr kumimoji="1" lang="en-US" altLang="ja-JP" b="1" i="1" dirty="0" smtClean="0">
              <a:solidFill>
                <a:schemeClr val="tx1"/>
              </a:solidFill>
            </a:endParaRPr>
          </a:p>
          <a:p>
            <a:pPr algn="ctr"/>
            <a:endParaRPr lang="en-US" altLang="ja-JP" b="1" i="1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b="1" i="1" dirty="0" smtClean="0">
              <a:solidFill>
                <a:schemeClr val="tx1"/>
              </a:solidFill>
            </a:endParaRPr>
          </a:p>
          <a:p>
            <a:pPr algn="ctr"/>
            <a:endParaRPr lang="en-US" altLang="ja-JP" b="1" i="1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b="1" i="1" dirty="0" smtClean="0">
              <a:solidFill>
                <a:schemeClr val="tx1"/>
              </a:solidFill>
            </a:endParaRPr>
          </a:p>
          <a:p>
            <a:pPr algn="ctr"/>
            <a:endParaRPr lang="en-US" altLang="ja-JP" b="1" i="1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b="1" i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SWF Editor </a:t>
            </a:r>
            <a:r>
              <a:rPr kumimoji="1" lang="ja-JP" altLang="en-US" dirty="0" smtClean="0"/>
              <a:t>のイメージ</a:t>
            </a:r>
            <a:endParaRPr kumimoji="1" lang="ja-JP" altLang="en-US" dirty="0"/>
          </a:p>
        </p:txBody>
      </p:sp>
      <p:sp>
        <p:nvSpPr>
          <p:cNvPr id="4" name="フローチャート: 処理 3"/>
          <p:cNvSpPr/>
          <p:nvPr/>
        </p:nvSpPr>
        <p:spPr>
          <a:xfrm>
            <a:off x="7358082" y="3388360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ローチャート: 処理 7"/>
          <p:cNvSpPr/>
          <p:nvPr/>
        </p:nvSpPr>
        <p:spPr>
          <a:xfrm>
            <a:off x="5072066" y="335756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♪</a:t>
            </a:r>
            <a:endParaRPr kumimoji="1" lang="ja-JP" altLang="en-US" dirty="0"/>
          </a:p>
        </p:txBody>
      </p:sp>
      <p:sp>
        <p:nvSpPr>
          <p:cNvPr id="9" name="フローチャート: 処理 8"/>
          <p:cNvSpPr/>
          <p:nvPr/>
        </p:nvSpPr>
        <p:spPr>
          <a:xfrm>
            <a:off x="6215074" y="335756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ABC</a:t>
            </a:r>
            <a:endParaRPr kumimoji="1" lang="ja-JP" altLang="en-US" sz="2400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0" name="フローチャート: 処理 9"/>
          <p:cNvSpPr/>
          <p:nvPr/>
        </p:nvSpPr>
        <p:spPr>
          <a:xfrm>
            <a:off x="428596" y="1714488"/>
            <a:ext cx="3214710" cy="128588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yamazaki\Desktop\PHPカンファレンス\tree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429000"/>
            <a:ext cx="609600" cy="552450"/>
          </a:xfrm>
          <a:prstGeom prst="rect">
            <a:avLst/>
          </a:prstGeom>
          <a:noFill/>
        </p:spPr>
      </p:pic>
      <p:sp>
        <p:nvSpPr>
          <p:cNvPr id="11" name="フローチャート: 処理 10"/>
          <p:cNvSpPr/>
          <p:nvPr/>
        </p:nvSpPr>
        <p:spPr>
          <a:xfrm>
            <a:off x="571472" y="214311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Picture 2" descr="C:\Users\yamazaki\Desktop\PHPカンファレンス\tree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83756"/>
            <a:ext cx="609600" cy="500066"/>
          </a:xfrm>
          <a:prstGeom prst="rect">
            <a:avLst/>
          </a:prstGeom>
          <a:noFill/>
        </p:spPr>
      </p:pic>
      <p:sp>
        <p:nvSpPr>
          <p:cNvPr id="16" name="フローチャート: 処理 15"/>
          <p:cNvSpPr/>
          <p:nvPr/>
        </p:nvSpPr>
        <p:spPr>
          <a:xfrm>
            <a:off x="1571604" y="214311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ABC</a:t>
            </a:r>
            <a:endParaRPr kumimoji="1" lang="ja-JP" altLang="en-US" sz="2400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1028" name="Picture 4" descr="C:\Users\yamazaki\Desktop\PHPカンファレンス\音符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357562"/>
            <a:ext cx="419100" cy="561975"/>
          </a:xfrm>
          <a:prstGeom prst="rect">
            <a:avLst/>
          </a:prstGeom>
          <a:noFill/>
        </p:spPr>
      </p:pic>
      <p:sp>
        <p:nvSpPr>
          <p:cNvPr id="17" name="フローチャート: 処理 16"/>
          <p:cNvSpPr/>
          <p:nvPr/>
        </p:nvSpPr>
        <p:spPr>
          <a:xfrm>
            <a:off x="2571736" y="214311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♪</a:t>
            </a:r>
            <a:endParaRPr kumimoji="1" lang="ja-JP" altLang="en-US" dirty="0"/>
          </a:p>
        </p:txBody>
      </p:sp>
      <p:pic>
        <p:nvPicPr>
          <p:cNvPr id="18" name="Picture 4" descr="C:\Users\yamazaki\Desktop\PHPカンファレンス\音符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173915"/>
            <a:ext cx="419100" cy="540705"/>
          </a:xfrm>
          <a:prstGeom prst="rect">
            <a:avLst/>
          </a:prstGeom>
          <a:noFill/>
        </p:spPr>
      </p:pic>
      <p:sp>
        <p:nvSpPr>
          <p:cNvPr id="28" name="フローチャート: 処理 27"/>
          <p:cNvSpPr/>
          <p:nvPr/>
        </p:nvSpPr>
        <p:spPr>
          <a:xfrm>
            <a:off x="428596" y="3857628"/>
            <a:ext cx="3214710" cy="128588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処理 28"/>
          <p:cNvSpPr/>
          <p:nvPr/>
        </p:nvSpPr>
        <p:spPr>
          <a:xfrm>
            <a:off x="571472" y="4238130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" name="Picture 2" descr="C:\Users\yamazaki\Desktop\PHPカンファレンス\tree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78770"/>
            <a:ext cx="609600" cy="481012"/>
          </a:xfrm>
          <a:prstGeom prst="rect">
            <a:avLst/>
          </a:prstGeom>
          <a:noFill/>
        </p:spPr>
      </p:pic>
      <p:sp>
        <p:nvSpPr>
          <p:cNvPr id="31" name="フローチャート: 処理 30"/>
          <p:cNvSpPr/>
          <p:nvPr/>
        </p:nvSpPr>
        <p:spPr>
          <a:xfrm>
            <a:off x="1571604" y="423387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XYZ</a:t>
            </a:r>
            <a:endParaRPr kumimoji="1" lang="ja-JP" altLang="en-US" sz="2400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2" name="フローチャート: 処理 31"/>
          <p:cNvSpPr/>
          <p:nvPr/>
        </p:nvSpPr>
        <p:spPr>
          <a:xfrm>
            <a:off x="2571736" y="423387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♪</a:t>
            </a:r>
            <a:endParaRPr kumimoji="1" lang="ja-JP" altLang="en-US" dirty="0"/>
          </a:p>
        </p:txBody>
      </p:sp>
      <p:pic>
        <p:nvPicPr>
          <p:cNvPr id="33" name="Picture 4" descr="C:\Users\yamazaki\Desktop\PHPカンファレンス\音符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64670"/>
            <a:ext cx="419100" cy="521651"/>
          </a:xfrm>
          <a:prstGeom prst="rect">
            <a:avLst/>
          </a:prstGeom>
          <a:noFill/>
        </p:spPr>
      </p:pic>
      <p:sp>
        <p:nvSpPr>
          <p:cNvPr id="38" name="右矢印 37"/>
          <p:cNvSpPr/>
          <p:nvPr/>
        </p:nvSpPr>
        <p:spPr>
          <a:xfrm rot="1197638">
            <a:off x="4005149" y="2033571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8610157">
            <a:off x="3957530" y="4156915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095" y="1571612"/>
            <a:ext cx="1190633" cy="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095" y="3714752"/>
            <a:ext cx="1190633" cy="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タイトル 1"/>
          <p:cNvSpPr txBox="1">
            <a:spLocks/>
          </p:cNvSpPr>
          <p:nvPr/>
        </p:nvSpPr>
        <p:spPr>
          <a:xfrm>
            <a:off x="571472" y="5357826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ブロック</a:t>
            </a:r>
            <a:r>
              <a:rPr lang="en-US" altLang="ja-JP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ja-JP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SWF_Tag</a:t>
            </a:r>
            <a:r>
              <a:rPr lang="en-US" altLang="ja-JP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r>
              <a:rPr lang="ja-JP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単位で</a:t>
            </a:r>
            <a:endParaRPr lang="en-US" altLang="ja-JP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バラして必要な場所だけ書き換える</a:t>
            </a:r>
            <a:endParaRPr lang="en-US" altLang="ja-JP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フローチャート: 処理 33"/>
          <p:cNvSpPr/>
          <p:nvPr/>
        </p:nvSpPr>
        <p:spPr>
          <a:xfrm>
            <a:off x="7072330" y="471488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XYZ</a:t>
            </a:r>
            <a:endParaRPr kumimoji="1" lang="ja-JP" altLang="en-US" sz="2400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5" name="右カーブ矢印 34"/>
          <p:cNvSpPr/>
          <p:nvPr/>
        </p:nvSpPr>
        <p:spPr>
          <a:xfrm rot="19044852" flipV="1">
            <a:off x="5696654" y="4114437"/>
            <a:ext cx="857256" cy="1335557"/>
          </a:xfrm>
          <a:prstGeom prst="curv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0961" name="Picture 1" descr="C:\Users\yoya\Desktop\PHPカンファレンス\ph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000240"/>
            <a:ext cx="11430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動作サンプル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画像を入れ替える</a:t>
            </a:r>
            <a:endParaRPr lang="en-US" altLang="ja-JP" dirty="0" smtClean="0"/>
          </a:p>
          <a:p>
            <a:endParaRPr lang="en-US" altLang="ja-JP" dirty="0" smtClean="0">
              <a:hlinkClick r:id="rId4"/>
            </a:endParaRPr>
          </a:p>
          <a:p>
            <a:endParaRPr lang="en-US" altLang="ja-JP" dirty="0" smtClean="0">
              <a:hlinkClick r:id="rId4"/>
            </a:endParaRPr>
          </a:p>
          <a:p>
            <a:pPr>
              <a:buNone/>
            </a:pPr>
            <a:endParaRPr lang="en-US" altLang="ja-JP" dirty="0" smtClean="0">
              <a:hlinkClick r:id="rId4"/>
            </a:endParaRPr>
          </a:p>
          <a:p>
            <a:pPr>
              <a:buNone/>
            </a:pPr>
            <a:endParaRPr lang="en-US" altLang="ja-JP" dirty="0" smtClean="0">
              <a:hlinkClick r:id="rId4"/>
            </a:endParaRPr>
          </a:p>
          <a:p>
            <a:pPr>
              <a:buNone/>
            </a:pPr>
            <a:r>
              <a:rPr lang="en-US" altLang="ja-JP" sz="1600" dirty="0" smtClean="0">
                <a:hlinkClick r:id="rId4"/>
              </a:rPr>
              <a:t>http://awm.jp/~yoya/php/swfed/</a:t>
            </a:r>
            <a:endParaRPr kumimoji="1" lang="ja-JP" altLang="en-US" sz="1600" dirty="0"/>
          </a:p>
        </p:txBody>
      </p:sp>
      <p:graphicFrame>
        <p:nvGraphicFramePr>
          <p:cNvPr id="1026" name="Object 2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3571868" y="2285992"/>
          <a:ext cx="1144587" cy="723900"/>
        </p:xfrm>
        <a:graphic>
          <a:graphicData uri="http://schemas.openxmlformats.org/presentationml/2006/ole">
            <p:oleObj spid="_x0000_s1026" name="パッケージャ シェル オブジェクト" showAsIcon="1" r:id="rId6" imgW="1144080" imgH="723240" progId="Package">
              <p:embed/>
            </p:oleObj>
          </a:graphicData>
        </a:graphic>
      </p:graphicFrame>
      <p:pic>
        <p:nvPicPr>
          <p:cNvPr id="1027" name="Picture 3" descr="\\ns\yoya\swfed実験素材\saita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143116"/>
            <a:ext cx="1028700" cy="762000"/>
          </a:xfrm>
          <a:prstGeom prst="rect">
            <a:avLst/>
          </a:prstGeom>
          <a:noFill/>
        </p:spPr>
      </p:pic>
      <p:graphicFrame>
        <p:nvGraphicFramePr>
          <p:cNvPr id="1028" name="Object 4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6000760" y="5072074"/>
          <a:ext cx="1563687" cy="723900"/>
        </p:xfrm>
        <a:graphic>
          <a:graphicData uri="http://schemas.openxmlformats.org/presentationml/2006/ole">
            <p:oleObj spid="_x0000_s1028" name="パッケージャ シェル オブジェクト" showAsIcon="1" r:id="rId9" imgW="1563480" imgH="723240" progId="Package">
              <p:embed/>
            </p:oleObj>
          </a:graphicData>
        </a:graphic>
      </p:graphicFrame>
      <p:pic>
        <p:nvPicPr>
          <p:cNvPr id="1029" name="Picture 5" descr="\\ns\yoya\swfed実験素材\kita-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2143116"/>
            <a:ext cx="1028700" cy="762000"/>
          </a:xfrm>
          <a:prstGeom prst="rect">
            <a:avLst/>
          </a:prstGeom>
          <a:noFill/>
        </p:spPr>
      </p:pic>
      <p:sp>
        <p:nvSpPr>
          <p:cNvPr id="8" name="右矢印 7"/>
          <p:cNvSpPr/>
          <p:nvPr/>
        </p:nvSpPr>
        <p:spPr>
          <a:xfrm>
            <a:off x="2214546" y="2428868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\\ns\yoya\swfed実験素材\flash_cs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1736" y="2285992"/>
            <a:ext cx="457200" cy="457200"/>
          </a:xfrm>
          <a:prstGeom prst="rect">
            <a:avLst/>
          </a:prstGeom>
          <a:noFill/>
        </p:spPr>
      </p:pic>
      <p:sp>
        <p:nvSpPr>
          <p:cNvPr id="10" name="右矢印 9"/>
          <p:cNvSpPr/>
          <p:nvPr/>
        </p:nvSpPr>
        <p:spPr>
          <a:xfrm rot="8055778">
            <a:off x="3014946" y="3308344"/>
            <a:ext cx="722051" cy="14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2805635">
            <a:off x="4090312" y="3877780"/>
            <a:ext cx="2467960" cy="136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5400000">
            <a:off x="6036479" y="3821909"/>
            <a:ext cx="192882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1" name="Picture 7" descr="\\ns\yoya\swfed実験素材\saitama-dump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62" y="4429132"/>
            <a:ext cx="4410075" cy="1362075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5072066" y="3357562"/>
            <a:ext cx="3500462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(SWF Editor)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$</a:t>
            </a:r>
            <a:r>
              <a:rPr lang="en-US" altLang="ja-JP" dirty="0" err="1" smtClean="0">
                <a:solidFill>
                  <a:schemeClr val="tx1"/>
                </a:solidFill>
              </a:rPr>
              <a:t>obj</a:t>
            </a:r>
            <a:r>
              <a:rPr lang="en-US" altLang="ja-JP" dirty="0" smtClean="0">
                <a:solidFill>
                  <a:schemeClr val="tx1"/>
                </a:solidFill>
              </a:rPr>
              <a:t>-&gt;</a:t>
            </a:r>
            <a:r>
              <a:rPr lang="en-US" altLang="ja-JP" dirty="0" err="1" smtClean="0">
                <a:solidFill>
                  <a:schemeClr val="tx1"/>
                </a:solidFill>
              </a:rPr>
              <a:t>rep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laceJpegData</a:t>
            </a:r>
            <a:r>
              <a:rPr kumimoji="1" lang="en-US" altLang="ja-JP" dirty="0" smtClean="0">
                <a:solidFill>
                  <a:schemeClr val="tx1"/>
                </a:solidFill>
              </a:rPr>
              <a:t>(1, $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jpegdata</a:t>
            </a:r>
            <a:r>
              <a:rPr kumimoji="1" lang="en-US" altLang="ja-JP" dirty="0" smtClean="0">
                <a:solidFill>
                  <a:schemeClr val="tx1"/>
                </a:solidFill>
              </a:rPr>
              <a:t>);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10800000" flipV="1">
            <a:off x="3571868" y="3929066"/>
            <a:ext cx="450059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5400000" flipH="1" flipV="1">
            <a:off x="6071404" y="3214686"/>
            <a:ext cx="1358116" cy="21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C:\Users\yoya\Desktop\PHPカンファレンス\php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43834" y="2928934"/>
            <a:ext cx="11430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SWF Editor </a:t>
            </a:r>
            <a:r>
              <a:rPr kumimoji="1" lang="ja-JP" altLang="en-US" dirty="0" smtClean="0"/>
              <a:t>で画像を入れ替える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53034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image_id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 </a:t>
            </a:r>
            <a:r>
              <a:rPr lang="en-US" altLang="ja-JP" dirty="0" smtClean="0"/>
              <a:t>JPEG </a:t>
            </a:r>
            <a:r>
              <a:rPr lang="ja-JP" altLang="en-US" dirty="0" smtClean="0"/>
              <a:t>画像データを指定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PNG </a:t>
            </a:r>
            <a:r>
              <a:rPr lang="ja-JP" altLang="en-US" dirty="0" smtClean="0"/>
              <a:t>も </a:t>
            </a:r>
            <a:r>
              <a:rPr lang="en-US" altLang="ja-JP" dirty="0" err="1" smtClean="0"/>
              <a:t>replacePNGData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で同様に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フレーム 3"/>
          <p:cNvSpPr/>
          <p:nvPr/>
        </p:nvSpPr>
        <p:spPr>
          <a:xfrm>
            <a:off x="1071538" y="2143116"/>
            <a:ext cx="7429552" cy="3143272"/>
          </a:xfrm>
          <a:prstGeom prst="frame">
            <a:avLst>
              <a:gd name="adj1" fmla="val 79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swf_data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 = 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file_get_contents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($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swf_filename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);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jpeg_data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 = 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file_get_contents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($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jpeg_filename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); </a:t>
            </a:r>
          </a:p>
          <a:p>
            <a:endParaRPr lang="en-US" altLang="ja-JP" sz="2000" b="1" dirty="0" smtClean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obj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 = new 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SWFEditor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();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obj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-&gt;input($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swf_data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);</a:t>
            </a:r>
          </a:p>
          <a:p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obj</a:t>
            </a:r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-&gt;</a:t>
            </a:r>
            <a:r>
              <a:rPr lang="en-US" altLang="ja-JP" sz="2000" b="1" dirty="0" err="1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replaceJpegData</a:t>
            </a:r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($</a:t>
            </a:r>
            <a:r>
              <a:rPr lang="en-US" altLang="ja-JP" sz="2000" b="1" dirty="0" err="1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image_id</a:t>
            </a:r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, $</a:t>
            </a:r>
            <a:r>
              <a:rPr lang="en-US" altLang="ja-JP" sz="2000" b="1" dirty="0" err="1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jpeg_data</a:t>
            </a:r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);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echo 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obj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-&gt;output();</a:t>
            </a:r>
          </a:p>
        </p:txBody>
      </p:sp>
      <p:pic>
        <p:nvPicPr>
          <p:cNvPr id="36865" name="Picture 1" descr="C:\Users\yoya\Desktop\PHPカンファレンス\ph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000240"/>
            <a:ext cx="11430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SWF Editor </a:t>
            </a:r>
            <a:r>
              <a:rPr kumimoji="1" lang="ja-JP" altLang="en-US" dirty="0" smtClean="0"/>
              <a:t>で文字列を入れ替える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テキストツールで張り付けた文字列の差し替えができます。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変数名</a:t>
            </a:r>
            <a:r>
              <a:rPr lang="ja-JP" altLang="en-US" dirty="0" smtClean="0"/>
              <a:t>でも内部</a:t>
            </a:r>
            <a:r>
              <a:rPr lang="en-US" altLang="ja-JP" dirty="0" smtClean="0"/>
              <a:t>ID</a:t>
            </a:r>
            <a:r>
              <a:rPr lang="ja-JP" altLang="en-US" dirty="0" smtClean="0"/>
              <a:t>指定でも</a:t>
            </a:r>
            <a:r>
              <a:rPr lang="en-US" altLang="ja-JP" dirty="0" smtClean="0"/>
              <a:t>OK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変数名と埋め込みたい文字列を指定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フレーム 3"/>
          <p:cNvSpPr/>
          <p:nvPr/>
        </p:nvSpPr>
        <p:spPr>
          <a:xfrm>
            <a:off x="571472" y="2928934"/>
            <a:ext cx="8072494" cy="3357586"/>
          </a:xfrm>
          <a:prstGeom prst="frame">
            <a:avLst>
              <a:gd name="adj1" fmla="val 79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swf_data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 = 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file_get_contents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($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swf_filename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);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$text = ‘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Foo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 Baa 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Baz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’;</a:t>
            </a:r>
          </a:p>
          <a:p>
            <a:endParaRPr lang="en-US" altLang="ja-JP" sz="2000" b="1" dirty="0" smtClean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obj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 = new 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SWFEditor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();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obj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-&gt;input($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swf_data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);</a:t>
            </a:r>
          </a:p>
          <a:p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$</a:t>
            </a:r>
            <a:r>
              <a:rPr lang="en-US" altLang="ja-JP" sz="2000" b="1" dirty="0" err="1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obj</a:t>
            </a:r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-&gt;</a:t>
            </a:r>
            <a:r>
              <a:rPr lang="en-US" altLang="ja-JP" sz="2000" b="1" dirty="0" err="1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replaceEditString</a:t>
            </a:r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($</a:t>
            </a:r>
            <a:r>
              <a:rPr lang="en-US" altLang="ja-JP" sz="2000" b="1" dirty="0" err="1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var_name</a:t>
            </a:r>
            <a:r>
              <a:rPr lang="en-US" altLang="ja-JP" sz="2000" b="1" dirty="0" smtClean="0">
                <a:solidFill>
                  <a:srgbClr val="C00000"/>
                </a:solidFill>
                <a:latin typeface="DotumChe" pitchFamily="49" charset="-127"/>
                <a:ea typeface="DotumChe" pitchFamily="49" charset="-127"/>
              </a:rPr>
              <a:t>, $text);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echo $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obj</a:t>
            </a:r>
            <a:r>
              <a:rPr lang="en-US" altLang="ja-JP" sz="2000" b="1" dirty="0" smtClean="0">
                <a:solidFill>
                  <a:schemeClr val="tx1"/>
                </a:solidFill>
                <a:latin typeface="DotumChe" pitchFamily="49" charset="-127"/>
                <a:ea typeface="DotumChe" pitchFamily="49" charset="-127"/>
              </a:rPr>
              <a:t>-&gt;output();</a:t>
            </a:r>
          </a:p>
        </p:txBody>
      </p:sp>
      <p:pic>
        <p:nvPicPr>
          <p:cNvPr id="34817" name="Picture 1" descr="C:\Users\yoya\Desktop\PHPカンファレンス\ph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786058"/>
            <a:ext cx="11430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曲折矢印 9"/>
          <p:cNvSpPr/>
          <p:nvPr/>
        </p:nvSpPr>
        <p:spPr>
          <a:xfrm rot="2881025">
            <a:off x="3009139" y="2707793"/>
            <a:ext cx="4517683" cy="69037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デモ</a:t>
            </a:r>
            <a:r>
              <a:rPr lang="en-US" altLang="ja-JP" dirty="0" smtClean="0"/>
              <a:t>)</a:t>
            </a:r>
            <a:r>
              <a:rPr lang="ja-JP" altLang="en-US" dirty="0" smtClean="0"/>
              <a:t>好きなキャラを埋める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altLang="ja-JP" sz="1400" dirty="0" smtClean="0">
              <a:hlinkClick r:id="rId3"/>
            </a:endParaRPr>
          </a:p>
          <a:p>
            <a:pPr lvl="1">
              <a:buNone/>
            </a:pPr>
            <a:r>
              <a:rPr lang="en-US" altLang="ja-JP" sz="1600" dirty="0" smtClean="0">
                <a:hlinkClick r:id="rId4"/>
              </a:rPr>
              <a:t>				http://portal.nifty.com/2008/06/08/b/</a:t>
            </a:r>
            <a:endParaRPr lang="en-US" altLang="ja-JP" sz="1600" dirty="0" smtClean="0"/>
          </a:p>
          <a:p>
            <a:pPr lvl="1">
              <a:buNone/>
            </a:pPr>
            <a:endParaRPr lang="en-US" altLang="ja-JP" sz="1600" dirty="0" smtClean="0">
              <a:hlinkClick r:id="rId3"/>
            </a:endParaRPr>
          </a:p>
          <a:p>
            <a:pPr lvl="1">
              <a:buNone/>
            </a:pPr>
            <a:r>
              <a:rPr lang="en-US" altLang="ja-JP" sz="1600" dirty="0" smtClean="0">
                <a:hlinkClick r:id="rId3"/>
              </a:rPr>
              <a:t>http://awm.jp/~yoya/php/swfed/index.php?id=de91c56203390c68</a:t>
            </a:r>
            <a:endParaRPr kumimoji="1" lang="ja-JP" altLang="en-US" sz="1600" dirty="0"/>
          </a:p>
        </p:txBody>
      </p:sp>
      <p:graphicFrame>
        <p:nvGraphicFramePr>
          <p:cNvPr id="51202" name="Object 2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2571736" y="1500174"/>
          <a:ext cx="915988" cy="723900"/>
        </p:xfrm>
        <a:graphic>
          <a:graphicData uri="http://schemas.openxmlformats.org/presentationml/2006/ole">
            <p:oleObj spid="_x0000_s51202" name="Package" showAsIcon="1" r:id="rId6" imgW="915480" imgH="723240" progId="Package">
              <p:embed/>
            </p:oleObj>
          </a:graphicData>
        </a:graphic>
      </p:graphicFrame>
      <p:pic>
        <p:nvPicPr>
          <p:cNvPr id="51203" name="Picture 3" descr="C:\Users\yoya\Desktop\PHPカンファレンス\kuriboo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928934"/>
            <a:ext cx="733425" cy="855663"/>
          </a:xfrm>
          <a:prstGeom prst="rect">
            <a:avLst/>
          </a:prstGeom>
          <a:noFill/>
        </p:spPr>
      </p:pic>
      <p:graphicFrame>
        <p:nvGraphicFramePr>
          <p:cNvPr id="51204" name="Object 4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6786578" y="5000636"/>
          <a:ext cx="1081088" cy="723900"/>
        </p:xfrm>
        <a:graphic>
          <a:graphicData uri="http://schemas.openxmlformats.org/presentationml/2006/ole">
            <p:oleObj spid="_x0000_s51204" name="Package" showAsIcon="1" r:id="rId9" imgW="1080720" imgH="723240" progId="Package">
              <p:embed/>
            </p:oleObj>
          </a:graphicData>
        </a:graphic>
      </p:graphicFrame>
      <p:pic>
        <p:nvPicPr>
          <p:cNvPr id="51206" name="Picture 6" descr="C:\Users\yoya\Desktop\PHPカンファレンス\game-dump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928934"/>
            <a:ext cx="4344398" cy="2898788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5786446" y="3786190"/>
            <a:ext cx="264320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replacePNGData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1207" name="Picture 7" descr="C:\Users\yoya\Desktop\PHPカンファレンス\php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3286124"/>
            <a:ext cx="11430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レーム 12"/>
          <p:cNvSpPr/>
          <p:nvPr/>
        </p:nvSpPr>
        <p:spPr>
          <a:xfrm>
            <a:off x="285720" y="2500306"/>
            <a:ext cx="6643702" cy="4000528"/>
          </a:xfrm>
          <a:prstGeom prst="frame">
            <a:avLst>
              <a:gd name="adj1" fmla="val 42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swfgetjpegdata.phps</a:t>
            </a:r>
            <a:r>
              <a:rPr lang="en-US" sz="1400" dirty="0" smtClean="0">
                <a:solidFill>
                  <a:schemeClr val="tx1"/>
                </a:solidFill>
              </a:rPr>
              <a:t> chara.swf 10 &gt; 10.jpg # </a:t>
            </a:r>
            <a:r>
              <a:rPr lang="ja-JP" altLang="en-US" sz="1400" dirty="0" smtClean="0">
                <a:solidFill>
                  <a:schemeClr val="tx1"/>
                </a:solidFill>
              </a:rPr>
              <a:t>海春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swfgetjpegalphadata.phps</a:t>
            </a:r>
            <a:r>
              <a:rPr lang="en-US" sz="1400" dirty="0" smtClean="0">
                <a:solidFill>
                  <a:schemeClr val="tx1"/>
                </a:solidFill>
              </a:rPr>
              <a:t> chara.swf 10 &gt; 10.alpha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swfgetjpegdata.phps</a:t>
            </a:r>
            <a:r>
              <a:rPr lang="en-US" sz="1400" dirty="0" smtClean="0">
                <a:solidFill>
                  <a:schemeClr val="tx1"/>
                </a:solidFill>
              </a:rPr>
              <a:t> chara.swf 12 &gt; 12.jpg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swfgetjpegalphadata.phps</a:t>
            </a:r>
            <a:r>
              <a:rPr lang="en-US" sz="1400" dirty="0" smtClean="0">
                <a:solidFill>
                  <a:schemeClr val="tx1"/>
                </a:solidFill>
              </a:rPr>
              <a:t> chara.swf 12 &gt; 12.alpha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swfgetjpegdata.phps</a:t>
            </a:r>
            <a:r>
              <a:rPr lang="en-US" sz="1400" dirty="0" smtClean="0">
                <a:solidFill>
                  <a:schemeClr val="tx1"/>
                </a:solidFill>
              </a:rPr>
              <a:t> chara.swf 69 &gt; 69.jpg # </a:t>
            </a:r>
            <a:r>
              <a:rPr lang="ja-JP" altLang="en-US" sz="1400" dirty="0" smtClean="0">
                <a:solidFill>
                  <a:schemeClr val="tx1"/>
                </a:solidFill>
              </a:rPr>
              <a:t>麗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swfgetjpegalphadata.phps</a:t>
            </a:r>
            <a:r>
              <a:rPr lang="en-US" sz="1400" dirty="0" smtClean="0">
                <a:solidFill>
                  <a:schemeClr val="tx1"/>
                </a:solidFill>
              </a:rPr>
              <a:t> chara.swf 69 &gt; 69.alpha 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swfgetjpegdata.phps</a:t>
            </a:r>
            <a:r>
              <a:rPr lang="en-US" sz="1400" dirty="0" smtClean="0">
                <a:solidFill>
                  <a:schemeClr val="tx1"/>
                </a:solidFill>
              </a:rPr>
              <a:t> chara.swf 71 &gt; 71.jpg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swfgetjpegalphadata.phps</a:t>
            </a:r>
            <a:r>
              <a:rPr lang="en-US" sz="1400" dirty="0" smtClean="0">
                <a:solidFill>
                  <a:schemeClr val="tx1"/>
                </a:solidFill>
              </a:rPr>
              <a:t> chara.swf 71 &gt; 71.alpha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% # </a:t>
            </a:r>
            <a:r>
              <a:rPr lang="ja-JP" altLang="en-US" sz="1400" dirty="0" smtClean="0">
                <a:solidFill>
                  <a:schemeClr val="tx1"/>
                </a:solidFill>
              </a:rPr>
              <a:t>海春と麗を入れ替え 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swfreplacejpegdata.phps</a:t>
            </a:r>
            <a:r>
              <a:rPr lang="en-US" sz="1400" dirty="0" smtClean="0">
                <a:solidFill>
                  <a:schemeClr val="tx1"/>
                </a:solidFill>
              </a:rPr>
              <a:t> chara.swf 10 69.jpg 69.alpha &gt; tmp1.swf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swfreplacejpegdata.phps</a:t>
            </a:r>
            <a:r>
              <a:rPr lang="en-US" sz="1400" dirty="0" smtClean="0">
                <a:solidFill>
                  <a:schemeClr val="tx1"/>
                </a:solidFill>
              </a:rPr>
              <a:t> tmp1.swf 12 71.jpg 71.alpha &gt; tmp2.swf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swfreplacejpegdata.phps</a:t>
            </a:r>
            <a:r>
              <a:rPr lang="en-US" sz="1400" dirty="0" smtClean="0">
                <a:solidFill>
                  <a:schemeClr val="tx1"/>
                </a:solidFill>
              </a:rPr>
              <a:t> tmp2.swf 69 10.jpg 10.alpha &gt; tmp3.swf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% </a:t>
            </a:r>
            <a:r>
              <a:rPr lang="en-US" sz="1400" dirty="0" err="1" smtClean="0">
                <a:solidFill>
                  <a:schemeClr val="tx1"/>
                </a:solidFill>
              </a:rPr>
              <a:t>php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swfreplacejpegdata.phps</a:t>
            </a:r>
            <a:r>
              <a:rPr lang="en-US" sz="1400" dirty="0" smtClean="0">
                <a:solidFill>
                  <a:schemeClr val="tx1"/>
                </a:solidFill>
              </a:rPr>
              <a:t> tmp3.swf 71 12.jpg 12.alpha &gt; tmp4.swf</a:t>
            </a:r>
            <a:endParaRPr lang="en-US" altLang="ja-JP" sz="1400" b="1" dirty="0" smtClean="0">
              <a:solidFill>
                <a:schemeClr val="tx1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10" name="曲折矢印 9"/>
          <p:cNvSpPr/>
          <p:nvPr/>
        </p:nvSpPr>
        <p:spPr>
          <a:xfrm rot="2881025">
            <a:off x="2903451" y="2945074"/>
            <a:ext cx="5051606" cy="6438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デモ</a:t>
            </a:r>
            <a:r>
              <a:rPr lang="en-US" altLang="ja-JP" dirty="0" smtClean="0"/>
              <a:t>)</a:t>
            </a:r>
            <a:r>
              <a:rPr lang="ja-JP" altLang="en-US" dirty="0" smtClean="0"/>
              <a:t>キャラを入れ替える　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altLang="ja-JP" sz="1400" dirty="0" smtClean="0">
              <a:hlinkClick r:id="rId3"/>
            </a:endParaRPr>
          </a:p>
          <a:p>
            <a:pPr lvl="1">
              <a:buNone/>
            </a:pPr>
            <a:endParaRPr lang="en-US" altLang="ja-JP" sz="1600" dirty="0" smtClean="0">
              <a:hlinkClick r:id="rId3"/>
            </a:endParaRPr>
          </a:p>
          <a:p>
            <a:pPr lvl="1">
              <a:buNone/>
            </a:pPr>
            <a:r>
              <a:rPr lang="en-US" altLang="ja-JP" sz="1600" dirty="0" smtClean="0">
                <a:hlinkClick r:id="rId4"/>
              </a:rPr>
              <a:t>http://awm.jp/~yoya/php/swfed/index.php?id=2c9763264074a8f0</a:t>
            </a:r>
            <a:endParaRPr kumimoji="1"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786446" y="3786190"/>
            <a:ext cx="264320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replaceJpegData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1207" name="Picture 7" descr="C:\Users\yoya\Desktop\PHPカンファレンス\ph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357562"/>
            <a:ext cx="1143000" cy="638175"/>
          </a:xfrm>
          <a:prstGeom prst="rect">
            <a:avLst/>
          </a:prstGeom>
          <a:noFill/>
        </p:spPr>
      </p:pic>
      <p:graphicFrame>
        <p:nvGraphicFramePr>
          <p:cNvPr id="71684" name="Object 4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2143108" y="1428736"/>
          <a:ext cx="901700" cy="723900"/>
        </p:xfrm>
        <a:graphic>
          <a:graphicData uri="http://schemas.openxmlformats.org/presentationml/2006/ole">
            <p:oleObj spid="_x0000_s71684" name="Package" showAsIcon="1" r:id="rId7" imgW="901800" imgH="723240" progId="Package">
              <p:embed/>
            </p:oleObj>
          </a:graphicData>
        </a:graphic>
      </p:graphicFrame>
      <p:graphicFrame>
        <p:nvGraphicFramePr>
          <p:cNvPr id="71685" name="Object 5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7072330" y="5143512"/>
          <a:ext cx="1562100" cy="723900"/>
        </p:xfrm>
        <a:graphic>
          <a:graphicData uri="http://schemas.openxmlformats.org/presentationml/2006/ole">
            <p:oleObj spid="_x0000_s71685" name="Package" showAsIcon="1" r:id="rId9" imgW="1562400" imgH="723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SWF Editor </a:t>
            </a:r>
            <a:r>
              <a:rPr kumimoji="1" lang="ja-JP" altLang="en-US" dirty="0" smtClean="0"/>
              <a:t>のアドバンテージ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6728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仕事の分担が</a:t>
            </a:r>
            <a:r>
              <a:rPr lang="ja-JP" altLang="en-US" dirty="0" smtClean="0"/>
              <a:t>しやすい</a:t>
            </a:r>
            <a:r>
              <a:rPr lang="en-US" altLang="ja-JP" dirty="0" smtClean="0"/>
              <a:t>(</a:t>
            </a:r>
            <a:r>
              <a:rPr lang="ja-JP" altLang="en-US" dirty="0" smtClean="0"/>
              <a:t>はず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雛型</a:t>
            </a:r>
            <a:r>
              <a:rPr lang="en-US" altLang="ja-JP" dirty="0" smtClean="0"/>
              <a:t>Flash</a:t>
            </a:r>
            <a:r>
              <a:rPr lang="ja-JP" altLang="en-US" dirty="0" smtClean="0"/>
              <a:t>を </a:t>
            </a:r>
            <a:r>
              <a:rPr lang="en-US" altLang="ja-JP" dirty="0" smtClean="0"/>
              <a:t>Flash </a:t>
            </a:r>
            <a:r>
              <a:rPr lang="ja-JP" altLang="en-US" dirty="0" smtClean="0"/>
              <a:t>職人が </a:t>
            </a:r>
            <a:r>
              <a:rPr lang="en-US" altLang="ja-JP" dirty="0" smtClean="0"/>
              <a:t>CS3/4 </a:t>
            </a:r>
            <a:r>
              <a:rPr lang="ja-JP" altLang="en-US" dirty="0" smtClean="0"/>
              <a:t>で作って、動的に画像</a:t>
            </a:r>
            <a:r>
              <a:rPr lang="en-US" altLang="ja-JP" dirty="0" smtClean="0"/>
              <a:t>/</a:t>
            </a:r>
            <a:r>
              <a:rPr lang="ja-JP" altLang="en-US" dirty="0" smtClean="0"/>
              <a:t>テキストを入れ替える処理を </a:t>
            </a:r>
            <a:r>
              <a:rPr lang="en-US" altLang="ja-JP" dirty="0" smtClean="0"/>
              <a:t>PHP </a:t>
            </a:r>
            <a:r>
              <a:rPr lang="ja-JP" altLang="en-US" dirty="0" smtClean="0"/>
              <a:t>プログラマが作るとか。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注意点 </a:t>
            </a:r>
            <a:r>
              <a:rPr lang="en-US" altLang="ja-JP" dirty="0" smtClean="0"/>
              <a:t>(</a:t>
            </a:r>
            <a:r>
              <a:rPr lang="ja-JP" altLang="en-US" dirty="0" smtClean="0"/>
              <a:t>サブ会場にいた方向け説明</a:t>
            </a:r>
            <a:r>
              <a:rPr lang="en-US" altLang="ja-JP" dirty="0" smtClean="0"/>
              <a:t>)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内部管理</a:t>
            </a:r>
            <a:r>
              <a:rPr lang="en-US" altLang="ja-JP" dirty="0" smtClean="0"/>
              <a:t>Id</a:t>
            </a:r>
            <a:r>
              <a:rPr lang="ja-JP" altLang="en-US" dirty="0" smtClean="0"/>
              <a:t>はいろいろ変わったりするので、</a:t>
            </a:r>
            <a:r>
              <a:rPr lang="en-US" altLang="ja-JP" dirty="0" err="1" smtClean="0"/>
              <a:t>swf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 </a:t>
            </a:r>
            <a:r>
              <a:rPr lang="en-US" altLang="ja-JP" dirty="0" smtClean="0"/>
              <a:t>publish </a:t>
            </a:r>
            <a:r>
              <a:rPr lang="ja-JP" altLang="en-US" dirty="0" smtClean="0"/>
              <a:t>して </a:t>
            </a:r>
            <a:r>
              <a:rPr lang="en-US" altLang="ja-JP" dirty="0" err="1" smtClean="0"/>
              <a:t>verup</a:t>
            </a:r>
            <a:r>
              <a:rPr lang="en-US" altLang="ja-JP" dirty="0" smtClean="0"/>
              <a:t> </a:t>
            </a:r>
            <a:r>
              <a:rPr lang="ja-JP" altLang="en-US" dirty="0" smtClean="0"/>
              <a:t>する度に、</a:t>
            </a:r>
            <a:r>
              <a:rPr lang="en-US" altLang="ja-JP" dirty="0" smtClean="0"/>
              <a:t>Id </a:t>
            </a:r>
            <a:r>
              <a:rPr lang="ja-JP" altLang="en-US" dirty="0" smtClean="0"/>
              <a:t>を調べなおす必要が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3195</TotalTime>
  <Words>587</Words>
  <Application>Microsoft Office PowerPoint</Application>
  <PresentationFormat>画面に合わせる (4:3)</PresentationFormat>
  <Paragraphs>125</Paragraphs>
  <Slides>12</Slides>
  <Notes>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5" baseType="lpstr">
      <vt:lpstr>ジャパネスク</vt:lpstr>
      <vt:lpstr>パッケージャ シェル オブジェクト</vt:lpstr>
      <vt:lpstr>Package</vt:lpstr>
      <vt:lpstr>Flash 書き換え  PHP extension “SWF Editor”</vt:lpstr>
      <vt:lpstr>はじめに</vt:lpstr>
      <vt:lpstr>SWF Editor のイメージ</vt:lpstr>
      <vt:lpstr>動作サンプル</vt:lpstr>
      <vt:lpstr>SWF Editor で画像を入れ替える</vt:lpstr>
      <vt:lpstr>SWF Editor で文字列を入れ替える</vt:lpstr>
      <vt:lpstr>(デモ)好きなキャラを埋める</vt:lpstr>
      <vt:lpstr>(デモ)キャラを入れ替える　(2)</vt:lpstr>
      <vt:lpstr>SWF Editor のアドバンテージ </vt:lpstr>
      <vt:lpstr>研究中</vt:lpstr>
      <vt:lpstr>最後に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SWFファイル書き換え PHP extension</dc:title>
  <dc:creator>yoya</dc:creator>
  <cp:lastModifiedBy>yoya</cp:lastModifiedBy>
  <cp:revision>566</cp:revision>
  <dcterms:created xsi:type="dcterms:W3CDTF">2008-07-18T15:48:05Z</dcterms:created>
  <dcterms:modified xsi:type="dcterms:W3CDTF">2009-09-05T11:04:49Z</dcterms:modified>
</cp:coreProperties>
</file>